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7" r:id="rId1"/>
    <p:sldMasterId id="2147483806" r:id="rId2"/>
  </p:sldMasterIdLst>
  <p:sldIdLst>
    <p:sldId id="256" r:id="rId3"/>
    <p:sldId id="257" r:id="rId4"/>
    <p:sldId id="258" r:id="rId5"/>
    <p:sldId id="259" r:id="rId6"/>
    <p:sldId id="262" r:id="rId7"/>
    <p:sldId id="267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58" autoAdjust="0"/>
  </p:normalViewPr>
  <p:slideViewPr>
    <p:cSldViewPr>
      <p:cViewPr varScale="1">
        <p:scale>
          <a:sx n="55" d="100"/>
          <a:sy n="55" d="100"/>
        </p:scale>
        <p:origin x="84" y="132"/>
      </p:cViewPr>
      <p:guideLst>
        <p:guide orient="horz" pos="255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.xml"/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6517482" cy="1264118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1656647"/>
            <a:ext cx="6517482" cy="137159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E4DE-8207-4862-A3C4-2C0A176BFB45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391891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07794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6313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538122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796903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689372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94422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260400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953558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98F8D-8DC7-4677-8CBD-328EF1D4B4C2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79833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E4DE-8207-4862-A3C4-2C0A176BFB45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472640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441287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016091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202973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080784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103846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482387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B32BB-FCFF-4F1D-BAB4-B54A6F503819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269693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131438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91142-AA28-4AFA-BC10-3CE77C1922A2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157785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61727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55784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787936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562474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632652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426592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264552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691351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586775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618519"/>
            <a:ext cx="6622974" cy="938274"/>
          </a:xfrm>
        </p:spPr>
        <p:txBody>
          <a:bodyPr anchor="t" anchorCtr="0"/>
          <a:lstStyle>
            <a:lvl1pPr algn="l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16923" y="1716946"/>
            <a:ext cx="6622974" cy="342410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98F8D-8DC7-4677-8CBD-328EF1D4B4C2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9870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81125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25333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188640"/>
            <a:ext cx="7773338" cy="159617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09178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B32BB-FCFF-4F1D-BAB4-B54A6F503819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7735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98156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91142-AA28-4AFA-BC10-3CE77C1922A2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91427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83768" y="618518"/>
            <a:ext cx="5974902" cy="159617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83768" y="2367094"/>
            <a:ext cx="597490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2828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  <p:sldLayoutId id="2147483799" r:id="rId12"/>
    <p:sldLayoutId id="2147483800" r:id="rId13"/>
    <p:sldLayoutId id="2147483801" r:id="rId14"/>
    <p:sldLayoutId id="2147483802" r:id="rId15"/>
    <p:sldLayoutId id="2147483803" r:id="rId16"/>
    <p:sldLayoutId id="2147483804" r:id="rId17"/>
    <p:sldLayoutId id="2147483805" r:id="rId1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70" userDrawn="1">
          <p15:clr>
            <a:srgbClr val="F26B43"/>
          </p15:clr>
        </p15:guide>
        <p15:guide id="2" pos="748" userDrawn="1">
          <p15:clr>
            <a:srgbClr val="F26B43"/>
          </p15:clr>
        </p15:guide>
        <p15:guide id="3" pos="295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27209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  <p:sldLayoutId id="2147483818" r:id="rId12"/>
    <p:sldLayoutId id="2147483819" r:id="rId13"/>
    <p:sldLayoutId id="2147483820" r:id="rId14"/>
    <p:sldLayoutId id="2147483821" r:id="rId15"/>
    <p:sldLayoutId id="2147483822" r:id="rId16"/>
    <p:sldLayoutId id="2147483823" r:id="rId17"/>
    <p:sldLayoutId id="2147483824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70" userDrawn="1">
          <p15:clr>
            <a:srgbClr val="F26B43"/>
          </p15:clr>
        </p15:guide>
        <p15:guide id="2" pos="748" userDrawn="1">
          <p15:clr>
            <a:srgbClr val="F26B43"/>
          </p15:clr>
        </p15:guide>
        <p15:guide id="3" pos="295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6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>
            <a:extLst>
              <a:ext uri="{FF2B5EF4-FFF2-40B4-BE49-F238E27FC236}">
                <a16:creationId xmlns:a16="http://schemas.microsoft.com/office/drawing/2014/main" id="{1D07787B-A973-47FB-B896-DB39A674A400}"/>
              </a:ext>
            </a:extLst>
          </p:cNvPr>
          <p:cNvGrpSpPr/>
          <p:nvPr/>
        </p:nvGrpSpPr>
        <p:grpSpPr>
          <a:xfrm>
            <a:off x="6132656" y="520349"/>
            <a:ext cx="2808000" cy="2700000"/>
            <a:chOff x="6132656" y="520349"/>
            <a:chExt cx="2808000" cy="2700000"/>
          </a:xfrm>
        </p:grpSpPr>
        <p:sp>
          <p:nvSpPr>
            <p:cNvPr id="2" name="Rectangle : en biseau 1">
              <a:extLst>
                <a:ext uri="{FF2B5EF4-FFF2-40B4-BE49-F238E27FC236}">
                  <a16:creationId xmlns:a16="http://schemas.microsoft.com/office/drawing/2014/main" id="{47DD6C7A-B3F7-4FE6-A5EE-D029AA5D09E9}"/>
                </a:ext>
              </a:extLst>
            </p:cNvPr>
            <p:cNvSpPr/>
            <p:nvPr/>
          </p:nvSpPr>
          <p:spPr>
            <a:xfrm>
              <a:off x="6132656" y="520349"/>
              <a:ext cx="2808000" cy="2700000"/>
            </a:xfrm>
            <a:prstGeom prst="fram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pic>
          <p:nvPicPr>
            <p:cNvPr id="2053" name="Clow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641623">
              <a:off x="6400800" y="878844"/>
              <a:ext cx="2271713" cy="1983010"/>
            </a:xfrm>
            <a:prstGeom prst="roundRect">
              <a:avLst/>
            </a:prstGeom>
            <a:ln w="190500" cap="rnd">
              <a:solidFill>
                <a:srgbClr val="C8C6BD"/>
              </a:solidFill>
              <a:prstDash val="solid"/>
            </a:ln>
            <a:effectLst>
              <a:outerShdw blurRad="127000" algn="bl" rotWithShape="0">
                <a:srgbClr val="000000"/>
              </a:outerShdw>
            </a:effectLst>
            <a:scene3d>
              <a:camera prst="perspectiveFront" fov="5400000"/>
              <a:lightRig rig="threePt" dir="t">
                <a:rot lat="0" lon="0" rev="192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</p:grpSp>
      <p:sp>
        <p:nvSpPr>
          <p:cNvPr id="2057" name="Titre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CA" dirty="0"/>
              <a:t>Bienvenue dans un monde fantastique</a:t>
            </a:r>
          </a:p>
        </p:txBody>
      </p:sp>
      <p:sp>
        <p:nvSpPr>
          <p:cNvPr id="2058" name="Sous-titre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Spécialement pensé pour vous les enfants…</a:t>
            </a:r>
          </a:p>
        </p:txBody>
      </p:sp>
      <p:pic>
        <p:nvPicPr>
          <p:cNvPr id="5" name="Surprise" descr="Clown.gif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70" b="-6270"/>
          <a:stretch/>
        </p:blipFill>
        <p:spPr>
          <a:xfrm rot="18900000">
            <a:off x="443428" y="3004182"/>
            <a:ext cx="3496860" cy="3496860"/>
          </a:xfrm>
          <a:custGeom>
            <a:avLst/>
            <a:gdLst>
              <a:gd name="connsiteX0" fmla="*/ 0 w 3496860"/>
              <a:gd name="connsiteY0" fmla="*/ 0 h 3496860"/>
              <a:gd name="connsiteX1" fmla="*/ 652747 w 3496860"/>
              <a:gd name="connsiteY1" fmla="*/ 0 h 3496860"/>
              <a:gd name="connsiteX2" fmla="*/ 1235557 w 3496860"/>
              <a:gd name="connsiteY2" fmla="*/ 0 h 3496860"/>
              <a:gd name="connsiteX3" fmla="*/ 1853336 w 3496860"/>
              <a:gd name="connsiteY3" fmla="*/ 0 h 3496860"/>
              <a:gd name="connsiteX4" fmla="*/ 2471114 w 3496860"/>
              <a:gd name="connsiteY4" fmla="*/ 0 h 3496860"/>
              <a:gd name="connsiteX5" fmla="*/ 2983987 w 3496860"/>
              <a:gd name="connsiteY5" fmla="*/ 0 h 3496860"/>
              <a:gd name="connsiteX6" fmla="*/ 3496860 w 3496860"/>
              <a:gd name="connsiteY6" fmla="*/ 0 h 3496860"/>
              <a:gd name="connsiteX7" fmla="*/ 3496860 w 3496860"/>
              <a:gd name="connsiteY7" fmla="*/ 652747 h 3496860"/>
              <a:gd name="connsiteX8" fmla="*/ 3496860 w 3496860"/>
              <a:gd name="connsiteY8" fmla="*/ 1130651 h 3496860"/>
              <a:gd name="connsiteX9" fmla="*/ 3496860 w 3496860"/>
              <a:gd name="connsiteY9" fmla="*/ 1608556 h 3496860"/>
              <a:gd name="connsiteX10" fmla="*/ 3496860 w 3496860"/>
              <a:gd name="connsiteY10" fmla="*/ 2191366 h 3496860"/>
              <a:gd name="connsiteX11" fmla="*/ 3496860 w 3496860"/>
              <a:gd name="connsiteY11" fmla="*/ 2704238 h 3496860"/>
              <a:gd name="connsiteX12" fmla="*/ 3496860 w 3496860"/>
              <a:gd name="connsiteY12" fmla="*/ 3496860 h 3496860"/>
              <a:gd name="connsiteX13" fmla="*/ 2983987 w 3496860"/>
              <a:gd name="connsiteY13" fmla="*/ 3496860 h 3496860"/>
              <a:gd name="connsiteX14" fmla="*/ 2366209 w 3496860"/>
              <a:gd name="connsiteY14" fmla="*/ 3496860 h 3496860"/>
              <a:gd name="connsiteX15" fmla="*/ 1853336 w 3496860"/>
              <a:gd name="connsiteY15" fmla="*/ 3496860 h 3496860"/>
              <a:gd name="connsiteX16" fmla="*/ 1235557 w 3496860"/>
              <a:gd name="connsiteY16" fmla="*/ 3496860 h 3496860"/>
              <a:gd name="connsiteX17" fmla="*/ 582810 w 3496860"/>
              <a:gd name="connsiteY17" fmla="*/ 3496860 h 3496860"/>
              <a:gd name="connsiteX18" fmla="*/ 0 w 3496860"/>
              <a:gd name="connsiteY18" fmla="*/ 3496860 h 3496860"/>
              <a:gd name="connsiteX19" fmla="*/ 0 w 3496860"/>
              <a:gd name="connsiteY19" fmla="*/ 2879081 h 3496860"/>
              <a:gd name="connsiteX20" fmla="*/ 0 w 3496860"/>
              <a:gd name="connsiteY20" fmla="*/ 2261303 h 3496860"/>
              <a:gd name="connsiteX21" fmla="*/ 0 w 3496860"/>
              <a:gd name="connsiteY21" fmla="*/ 1608556 h 3496860"/>
              <a:gd name="connsiteX22" fmla="*/ 0 w 3496860"/>
              <a:gd name="connsiteY22" fmla="*/ 1060714 h 3496860"/>
              <a:gd name="connsiteX23" fmla="*/ 0 w 3496860"/>
              <a:gd name="connsiteY23" fmla="*/ 582810 h 3496860"/>
              <a:gd name="connsiteX24" fmla="*/ 0 w 3496860"/>
              <a:gd name="connsiteY24" fmla="*/ 0 h 3496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96860" h="3496860" fill="none" extrusionOk="0">
                <a:moveTo>
                  <a:pt x="0" y="0"/>
                </a:moveTo>
                <a:cubicBezTo>
                  <a:pt x="168720" y="-48999"/>
                  <a:pt x="492183" y="49875"/>
                  <a:pt x="652747" y="0"/>
                </a:cubicBezTo>
                <a:cubicBezTo>
                  <a:pt x="813311" y="-49875"/>
                  <a:pt x="1116062" y="64232"/>
                  <a:pt x="1235557" y="0"/>
                </a:cubicBezTo>
                <a:cubicBezTo>
                  <a:pt x="1355052" y="-64232"/>
                  <a:pt x="1578358" y="7063"/>
                  <a:pt x="1853336" y="0"/>
                </a:cubicBezTo>
                <a:cubicBezTo>
                  <a:pt x="2128314" y="-7063"/>
                  <a:pt x="2261974" y="418"/>
                  <a:pt x="2471114" y="0"/>
                </a:cubicBezTo>
                <a:cubicBezTo>
                  <a:pt x="2680254" y="-418"/>
                  <a:pt x="2731630" y="45728"/>
                  <a:pt x="2983987" y="0"/>
                </a:cubicBezTo>
                <a:cubicBezTo>
                  <a:pt x="3236344" y="-45728"/>
                  <a:pt x="3387114" y="61184"/>
                  <a:pt x="3496860" y="0"/>
                </a:cubicBezTo>
                <a:cubicBezTo>
                  <a:pt x="3573275" y="145454"/>
                  <a:pt x="3489809" y="432764"/>
                  <a:pt x="3496860" y="652747"/>
                </a:cubicBezTo>
                <a:cubicBezTo>
                  <a:pt x="3503911" y="872730"/>
                  <a:pt x="3442516" y="936546"/>
                  <a:pt x="3496860" y="1130651"/>
                </a:cubicBezTo>
                <a:cubicBezTo>
                  <a:pt x="3551204" y="1324756"/>
                  <a:pt x="3483550" y="1383868"/>
                  <a:pt x="3496860" y="1608556"/>
                </a:cubicBezTo>
                <a:cubicBezTo>
                  <a:pt x="3510170" y="1833244"/>
                  <a:pt x="3446709" y="1972685"/>
                  <a:pt x="3496860" y="2191366"/>
                </a:cubicBezTo>
                <a:cubicBezTo>
                  <a:pt x="3547011" y="2410047"/>
                  <a:pt x="3463507" y="2452699"/>
                  <a:pt x="3496860" y="2704238"/>
                </a:cubicBezTo>
                <a:cubicBezTo>
                  <a:pt x="3530213" y="2955777"/>
                  <a:pt x="3452180" y="3312605"/>
                  <a:pt x="3496860" y="3496860"/>
                </a:cubicBezTo>
                <a:cubicBezTo>
                  <a:pt x="3277342" y="3544985"/>
                  <a:pt x="3124866" y="3463087"/>
                  <a:pt x="2983987" y="3496860"/>
                </a:cubicBezTo>
                <a:cubicBezTo>
                  <a:pt x="2843108" y="3530633"/>
                  <a:pt x="2633562" y="3446131"/>
                  <a:pt x="2366209" y="3496860"/>
                </a:cubicBezTo>
                <a:cubicBezTo>
                  <a:pt x="2098856" y="3547589"/>
                  <a:pt x="1990889" y="3465390"/>
                  <a:pt x="1853336" y="3496860"/>
                </a:cubicBezTo>
                <a:cubicBezTo>
                  <a:pt x="1715783" y="3528330"/>
                  <a:pt x="1399666" y="3443181"/>
                  <a:pt x="1235557" y="3496860"/>
                </a:cubicBezTo>
                <a:cubicBezTo>
                  <a:pt x="1071448" y="3550539"/>
                  <a:pt x="843252" y="3473108"/>
                  <a:pt x="582810" y="3496860"/>
                </a:cubicBezTo>
                <a:cubicBezTo>
                  <a:pt x="322368" y="3520612"/>
                  <a:pt x="228727" y="3452358"/>
                  <a:pt x="0" y="3496860"/>
                </a:cubicBezTo>
                <a:cubicBezTo>
                  <a:pt x="-7257" y="3350055"/>
                  <a:pt x="24212" y="3065443"/>
                  <a:pt x="0" y="2879081"/>
                </a:cubicBezTo>
                <a:cubicBezTo>
                  <a:pt x="-24212" y="2692719"/>
                  <a:pt x="65487" y="2482645"/>
                  <a:pt x="0" y="2261303"/>
                </a:cubicBezTo>
                <a:cubicBezTo>
                  <a:pt x="-65487" y="2039961"/>
                  <a:pt x="45762" y="1901201"/>
                  <a:pt x="0" y="1608556"/>
                </a:cubicBezTo>
                <a:cubicBezTo>
                  <a:pt x="-45762" y="1315911"/>
                  <a:pt x="32626" y="1240048"/>
                  <a:pt x="0" y="1060714"/>
                </a:cubicBezTo>
                <a:cubicBezTo>
                  <a:pt x="-32626" y="881380"/>
                  <a:pt x="34712" y="794182"/>
                  <a:pt x="0" y="582810"/>
                </a:cubicBezTo>
                <a:cubicBezTo>
                  <a:pt x="-34712" y="371438"/>
                  <a:pt x="26314" y="263568"/>
                  <a:pt x="0" y="0"/>
                </a:cubicBezTo>
                <a:close/>
              </a:path>
              <a:path w="3496860" h="3496860" stroke="0" extrusionOk="0">
                <a:moveTo>
                  <a:pt x="0" y="0"/>
                </a:moveTo>
                <a:cubicBezTo>
                  <a:pt x="217582" y="-23764"/>
                  <a:pt x="344191" y="11182"/>
                  <a:pt x="477904" y="0"/>
                </a:cubicBezTo>
                <a:cubicBezTo>
                  <a:pt x="611617" y="-11182"/>
                  <a:pt x="783229" y="8392"/>
                  <a:pt x="990777" y="0"/>
                </a:cubicBezTo>
                <a:cubicBezTo>
                  <a:pt x="1198325" y="-8392"/>
                  <a:pt x="1381231" y="988"/>
                  <a:pt x="1573587" y="0"/>
                </a:cubicBezTo>
                <a:cubicBezTo>
                  <a:pt x="1765943" y="-988"/>
                  <a:pt x="1926780" y="28907"/>
                  <a:pt x="2086460" y="0"/>
                </a:cubicBezTo>
                <a:cubicBezTo>
                  <a:pt x="2246140" y="-28907"/>
                  <a:pt x="2607628" y="30452"/>
                  <a:pt x="2739207" y="0"/>
                </a:cubicBezTo>
                <a:cubicBezTo>
                  <a:pt x="2870786" y="-30452"/>
                  <a:pt x="3181413" y="6149"/>
                  <a:pt x="3496860" y="0"/>
                </a:cubicBezTo>
                <a:cubicBezTo>
                  <a:pt x="3500319" y="185302"/>
                  <a:pt x="3483415" y="376715"/>
                  <a:pt x="3496860" y="617779"/>
                </a:cubicBezTo>
                <a:cubicBezTo>
                  <a:pt x="3510305" y="858843"/>
                  <a:pt x="3428367" y="988514"/>
                  <a:pt x="3496860" y="1200589"/>
                </a:cubicBezTo>
                <a:cubicBezTo>
                  <a:pt x="3565353" y="1412664"/>
                  <a:pt x="3469301" y="1525565"/>
                  <a:pt x="3496860" y="1748430"/>
                </a:cubicBezTo>
                <a:cubicBezTo>
                  <a:pt x="3524419" y="1971295"/>
                  <a:pt x="3472156" y="2082536"/>
                  <a:pt x="3496860" y="2226334"/>
                </a:cubicBezTo>
                <a:cubicBezTo>
                  <a:pt x="3521564" y="2370132"/>
                  <a:pt x="3470799" y="2531731"/>
                  <a:pt x="3496860" y="2809144"/>
                </a:cubicBezTo>
                <a:cubicBezTo>
                  <a:pt x="3522921" y="3086557"/>
                  <a:pt x="3458978" y="3265391"/>
                  <a:pt x="3496860" y="3496860"/>
                </a:cubicBezTo>
                <a:cubicBezTo>
                  <a:pt x="3285917" y="3518199"/>
                  <a:pt x="3115512" y="3487940"/>
                  <a:pt x="2879081" y="3496860"/>
                </a:cubicBezTo>
                <a:cubicBezTo>
                  <a:pt x="2642650" y="3505780"/>
                  <a:pt x="2512246" y="3418600"/>
                  <a:pt x="2226334" y="3496860"/>
                </a:cubicBezTo>
                <a:cubicBezTo>
                  <a:pt x="1940422" y="3575120"/>
                  <a:pt x="1885507" y="3479883"/>
                  <a:pt x="1748430" y="3496860"/>
                </a:cubicBezTo>
                <a:cubicBezTo>
                  <a:pt x="1611353" y="3513837"/>
                  <a:pt x="1312338" y="3432333"/>
                  <a:pt x="1200589" y="3496860"/>
                </a:cubicBezTo>
                <a:cubicBezTo>
                  <a:pt x="1088840" y="3561387"/>
                  <a:pt x="892710" y="3465051"/>
                  <a:pt x="652747" y="3496860"/>
                </a:cubicBezTo>
                <a:cubicBezTo>
                  <a:pt x="412784" y="3528669"/>
                  <a:pt x="280254" y="3423962"/>
                  <a:pt x="0" y="3496860"/>
                </a:cubicBezTo>
                <a:cubicBezTo>
                  <a:pt x="-36657" y="3351774"/>
                  <a:pt x="76321" y="3157973"/>
                  <a:pt x="0" y="2844113"/>
                </a:cubicBezTo>
                <a:cubicBezTo>
                  <a:pt x="-76321" y="2530253"/>
                  <a:pt x="9412" y="2508471"/>
                  <a:pt x="0" y="2366209"/>
                </a:cubicBezTo>
                <a:cubicBezTo>
                  <a:pt x="-9412" y="2223947"/>
                  <a:pt x="19041" y="1927310"/>
                  <a:pt x="0" y="1748430"/>
                </a:cubicBezTo>
                <a:cubicBezTo>
                  <a:pt x="-19041" y="1569550"/>
                  <a:pt x="65316" y="1332697"/>
                  <a:pt x="0" y="1095683"/>
                </a:cubicBezTo>
                <a:cubicBezTo>
                  <a:pt x="-65316" y="858669"/>
                  <a:pt x="39808" y="770644"/>
                  <a:pt x="0" y="617779"/>
                </a:cubicBezTo>
                <a:cubicBezTo>
                  <a:pt x="-39808" y="464914"/>
                  <a:pt x="37027" y="238634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  <a:ln w="228600" cap="sq" cmpd="thickThin"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2"/>
                </a:gs>
                <a:gs pos="66250">
                  <a:schemeClr val="tx2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634552184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457200" algn="tl" rotWithShape="0">
              <a:schemeClr val="accent3">
                <a:lumMod val="50000"/>
                <a:alpha val="25000"/>
              </a:schemeClr>
            </a:outerShdw>
          </a:effectLst>
        </p:spPr>
      </p:pic>
      <p:pic>
        <p:nvPicPr>
          <p:cNvPr id="8" name="Surprise" descr="Clown.gif">
            <a:extLst>
              <a:ext uri="{FF2B5EF4-FFF2-40B4-BE49-F238E27FC236}">
                <a16:creationId xmlns:a16="http://schemas.microsoft.com/office/drawing/2014/main" id="{20C060B1-B0E0-4390-BA30-5EE2EC4BE3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5" t="7153" r="18073" b="28505"/>
          <a:stretch/>
        </p:blipFill>
        <p:spPr>
          <a:xfrm>
            <a:off x="5004048" y="3789040"/>
            <a:ext cx="1980000" cy="1980000"/>
          </a:xfrm>
          <a:custGeom>
            <a:avLst/>
            <a:gdLst>
              <a:gd name="connsiteX0" fmla="*/ 0 w 1980000"/>
              <a:gd name="connsiteY0" fmla="*/ 0 h 1980000"/>
              <a:gd name="connsiteX1" fmla="*/ 514800 w 1980000"/>
              <a:gd name="connsiteY1" fmla="*/ 0 h 1980000"/>
              <a:gd name="connsiteX2" fmla="*/ 1009800 w 1980000"/>
              <a:gd name="connsiteY2" fmla="*/ 0 h 1980000"/>
              <a:gd name="connsiteX3" fmla="*/ 1544400 w 1980000"/>
              <a:gd name="connsiteY3" fmla="*/ 0 h 1980000"/>
              <a:gd name="connsiteX4" fmla="*/ 1980000 w 1980000"/>
              <a:gd name="connsiteY4" fmla="*/ 0 h 1980000"/>
              <a:gd name="connsiteX5" fmla="*/ 1980000 w 1980000"/>
              <a:gd name="connsiteY5" fmla="*/ 455400 h 1980000"/>
              <a:gd name="connsiteX6" fmla="*/ 1980000 w 1980000"/>
              <a:gd name="connsiteY6" fmla="*/ 910800 h 1980000"/>
              <a:gd name="connsiteX7" fmla="*/ 1980000 w 1980000"/>
              <a:gd name="connsiteY7" fmla="*/ 1405800 h 1980000"/>
              <a:gd name="connsiteX8" fmla="*/ 1980000 w 1980000"/>
              <a:gd name="connsiteY8" fmla="*/ 1980000 h 1980000"/>
              <a:gd name="connsiteX9" fmla="*/ 1485000 w 1980000"/>
              <a:gd name="connsiteY9" fmla="*/ 1980000 h 1980000"/>
              <a:gd name="connsiteX10" fmla="*/ 990000 w 1980000"/>
              <a:gd name="connsiteY10" fmla="*/ 1980000 h 1980000"/>
              <a:gd name="connsiteX11" fmla="*/ 495000 w 1980000"/>
              <a:gd name="connsiteY11" fmla="*/ 1980000 h 1980000"/>
              <a:gd name="connsiteX12" fmla="*/ 0 w 1980000"/>
              <a:gd name="connsiteY12" fmla="*/ 1980000 h 1980000"/>
              <a:gd name="connsiteX13" fmla="*/ 0 w 1980000"/>
              <a:gd name="connsiteY13" fmla="*/ 1544400 h 1980000"/>
              <a:gd name="connsiteX14" fmla="*/ 0 w 1980000"/>
              <a:gd name="connsiteY14" fmla="*/ 1029600 h 1980000"/>
              <a:gd name="connsiteX15" fmla="*/ 0 w 1980000"/>
              <a:gd name="connsiteY15" fmla="*/ 554400 h 1980000"/>
              <a:gd name="connsiteX16" fmla="*/ 0 w 1980000"/>
              <a:gd name="connsiteY16" fmla="*/ 0 h 19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80000" h="1980000" fill="none" extrusionOk="0">
                <a:moveTo>
                  <a:pt x="0" y="0"/>
                </a:moveTo>
                <a:cubicBezTo>
                  <a:pt x="181763" y="-32391"/>
                  <a:pt x="396399" y="21911"/>
                  <a:pt x="514800" y="0"/>
                </a:cubicBezTo>
                <a:cubicBezTo>
                  <a:pt x="633201" y="-21911"/>
                  <a:pt x="866013" y="51311"/>
                  <a:pt x="1009800" y="0"/>
                </a:cubicBezTo>
                <a:cubicBezTo>
                  <a:pt x="1153587" y="-51311"/>
                  <a:pt x="1298816" y="58267"/>
                  <a:pt x="1544400" y="0"/>
                </a:cubicBezTo>
                <a:cubicBezTo>
                  <a:pt x="1789984" y="-58267"/>
                  <a:pt x="1870925" y="41222"/>
                  <a:pt x="1980000" y="0"/>
                </a:cubicBezTo>
                <a:cubicBezTo>
                  <a:pt x="2019505" y="153903"/>
                  <a:pt x="1953600" y="305677"/>
                  <a:pt x="1980000" y="455400"/>
                </a:cubicBezTo>
                <a:cubicBezTo>
                  <a:pt x="2006400" y="605123"/>
                  <a:pt x="1949014" y="781385"/>
                  <a:pt x="1980000" y="910800"/>
                </a:cubicBezTo>
                <a:cubicBezTo>
                  <a:pt x="2010986" y="1040215"/>
                  <a:pt x="1954927" y="1255008"/>
                  <a:pt x="1980000" y="1405800"/>
                </a:cubicBezTo>
                <a:cubicBezTo>
                  <a:pt x="2005073" y="1556592"/>
                  <a:pt x="1947649" y="1835374"/>
                  <a:pt x="1980000" y="1980000"/>
                </a:cubicBezTo>
                <a:cubicBezTo>
                  <a:pt x="1860482" y="2027462"/>
                  <a:pt x="1671959" y="1962752"/>
                  <a:pt x="1485000" y="1980000"/>
                </a:cubicBezTo>
                <a:cubicBezTo>
                  <a:pt x="1298041" y="1997248"/>
                  <a:pt x="1174984" y="1941662"/>
                  <a:pt x="990000" y="1980000"/>
                </a:cubicBezTo>
                <a:cubicBezTo>
                  <a:pt x="805016" y="2018338"/>
                  <a:pt x="612544" y="1954313"/>
                  <a:pt x="495000" y="1980000"/>
                </a:cubicBezTo>
                <a:cubicBezTo>
                  <a:pt x="377456" y="2005687"/>
                  <a:pt x="204593" y="1920610"/>
                  <a:pt x="0" y="1980000"/>
                </a:cubicBezTo>
                <a:cubicBezTo>
                  <a:pt x="-11299" y="1807723"/>
                  <a:pt x="21047" y="1700470"/>
                  <a:pt x="0" y="1544400"/>
                </a:cubicBezTo>
                <a:cubicBezTo>
                  <a:pt x="-21047" y="1388330"/>
                  <a:pt x="24738" y="1188775"/>
                  <a:pt x="0" y="1029600"/>
                </a:cubicBezTo>
                <a:cubicBezTo>
                  <a:pt x="-24738" y="870425"/>
                  <a:pt x="21576" y="756983"/>
                  <a:pt x="0" y="554400"/>
                </a:cubicBezTo>
                <a:cubicBezTo>
                  <a:pt x="-21576" y="351817"/>
                  <a:pt x="15261" y="186650"/>
                  <a:pt x="0" y="0"/>
                </a:cubicBezTo>
                <a:close/>
              </a:path>
              <a:path w="1980000" h="1980000" stroke="0" extrusionOk="0">
                <a:moveTo>
                  <a:pt x="0" y="0"/>
                </a:moveTo>
                <a:cubicBezTo>
                  <a:pt x="131992" y="-36737"/>
                  <a:pt x="311704" y="20100"/>
                  <a:pt x="435600" y="0"/>
                </a:cubicBezTo>
                <a:cubicBezTo>
                  <a:pt x="559496" y="-20100"/>
                  <a:pt x="740111" y="34228"/>
                  <a:pt x="891000" y="0"/>
                </a:cubicBezTo>
                <a:cubicBezTo>
                  <a:pt x="1041889" y="-34228"/>
                  <a:pt x="1214779" y="33186"/>
                  <a:pt x="1386000" y="0"/>
                </a:cubicBezTo>
                <a:cubicBezTo>
                  <a:pt x="1557221" y="-33186"/>
                  <a:pt x="1720621" y="69761"/>
                  <a:pt x="1980000" y="0"/>
                </a:cubicBezTo>
                <a:cubicBezTo>
                  <a:pt x="1983173" y="139875"/>
                  <a:pt x="1933172" y="304532"/>
                  <a:pt x="1980000" y="534600"/>
                </a:cubicBezTo>
                <a:cubicBezTo>
                  <a:pt x="2026828" y="764668"/>
                  <a:pt x="1942800" y="894527"/>
                  <a:pt x="1980000" y="1049400"/>
                </a:cubicBezTo>
                <a:cubicBezTo>
                  <a:pt x="2017200" y="1204273"/>
                  <a:pt x="1953670" y="1285625"/>
                  <a:pt x="1980000" y="1504800"/>
                </a:cubicBezTo>
                <a:cubicBezTo>
                  <a:pt x="2006330" y="1723975"/>
                  <a:pt x="1961529" y="1842355"/>
                  <a:pt x="1980000" y="1980000"/>
                </a:cubicBezTo>
                <a:cubicBezTo>
                  <a:pt x="1832886" y="2010434"/>
                  <a:pt x="1691602" y="1950381"/>
                  <a:pt x="1504800" y="1980000"/>
                </a:cubicBezTo>
                <a:cubicBezTo>
                  <a:pt x="1317998" y="2009619"/>
                  <a:pt x="1138667" y="1940692"/>
                  <a:pt x="1029600" y="1980000"/>
                </a:cubicBezTo>
                <a:cubicBezTo>
                  <a:pt x="920533" y="2019308"/>
                  <a:pt x="715987" y="1962150"/>
                  <a:pt x="554400" y="1980000"/>
                </a:cubicBezTo>
                <a:cubicBezTo>
                  <a:pt x="392813" y="1997850"/>
                  <a:pt x="258182" y="1948243"/>
                  <a:pt x="0" y="1980000"/>
                </a:cubicBezTo>
                <a:cubicBezTo>
                  <a:pt x="-33241" y="1838379"/>
                  <a:pt x="37989" y="1702703"/>
                  <a:pt x="0" y="1504800"/>
                </a:cubicBezTo>
                <a:cubicBezTo>
                  <a:pt x="-37989" y="1306897"/>
                  <a:pt x="15480" y="1246436"/>
                  <a:pt x="0" y="990000"/>
                </a:cubicBezTo>
                <a:cubicBezTo>
                  <a:pt x="-15480" y="733564"/>
                  <a:pt x="17725" y="710364"/>
                  <a:pt x="0" y="534600"/>
                </a:cubicBezTo>
                <a:cubicBezTo>
                  <a:pt x="-17725" y="358836"/>
                  <a:pt x="41104" y="17249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  <a:ln w="228600" cap="sq" cmpd="thickThin"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2"/>
                </a:gs>
                <a:gs pos="66250">
                  <a:schemeClr val="tx2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634552184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7" grpId="0"/>
      <p:bldP spid="2057" grpId="1"/>
      <p:bldP spid="205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/>
              <a:t>Surprises et étonnements</a:t>
            </a:r>
            <a:br>
              <a:rPr lang="fr-CA"/>
            </a:br>
            <a:r>
              <a:rPr lang="fr-CA"/>
              <a:t>vous attendent</a:t>
            </a:r>
            <a:endParaRPr lang="fr-CA" dirty="0"/>
          </a:p>
        </p:txBody>
      </p:sp>
      <p:pic>
        <p:nvPicPr>
          <p:cNvPr id="6" name="Image 5" descr="Clown.gif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882" r="88217">
                        <a14:foregroundMark x1="75429" y1="18006" x2="72857" y2="16720"/>
                        <a14:foregroundMark x1="66857" y1="11576" x2="65429" y2="11254"/>
                        <a14:backgroundMark x1="15429" y1="33119" x2="23429" y2="18650"/>
                        <a14:backgroundMark x1="31429" y1="23473" x2="33143" y2="15756"/>
                        <a14:backgroundMark x1="28857" y1="26367" x2="33143" y2="17363"/>
                        <a14:backgroundMark x1="32000" y1="25402" x2="36571" y2="17685"/>
                        <a14:backgroundMark x1="82286" y1="51768" x2="90857" y2="43408"/>
                        <a14:backgroundMark x1="65714" y1="78457" x2="74286" y2="77170"/>
                        <a14:backgroundMark x1="43714" y1="80707" x2="57143" y2="80707"/>
                        <a14:backgroundMark x1="27429" y1="55627" x2="36000" y2="69775"/>
                        <a14:backgroundMark x1="81143" y1="52412" x2="84286" y2="49518"/>
                        <a14:backgroundMark x1="36857" y1="58521" x2="38286" y2="58842"/>
                        <a14:backgroundMark x1="34857" y1="57556" x2="37429" y2="60450"/>
                      </a14:backgroundRemoval>
                    </a14:imgEffect>
                  </a14:imgLayer>
                </a14:imgProps>
              </a:ext>
            </a:extLst>
          </a:blip>
          <a:srcRect l="1215" r="2116"/>
          <a:stretch/>
        </p:blipFill>
        <p:spPr>
          <a:xfrm>
            <a:off x="3012358" y="1317438"/>
            <a:ext cx="2939909" cy="2687626"/>
          </a:xfrm>
          <a:prstGeom prst="hear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7" name="Image 6" descr="Clown.gif">
            <a:extLst>
              <a:ext uri="{FF2B5EF4-FFF2-40B4-BE49-F238E27FC236}">
                <a16:creationId xmlns:a16="http://schemas.microsoft.com/office/drawing/2014/main" id="{F813075C-0B6C-4C0F-8E8E-A035890FF6D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Brush/>
                    </a14:imgEffect>
                  </a14:imgLayer>
                </a14:imgProps>
              </a:ext>
            </a:extLst>
          </a:blip>
          <a:srcRect l="1215" r="2116"/>
          <a:stretch/>
        </p:blipFill>
        <p:spPr>
          <a:xfrm rot="2700000" flipH="1">
            <a:off x="5988368" y="1693585"/>
            <a:ext cx="2939909" cy="2687626"/>
          </a:xfrm>
          <a:prstGeom prst="hear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8" name="Image 7" descr="Clown.gif">
            <a:extLst>
              <a:ext uri="{FF2B5EF4-FFF2-40B4-BE49-F238E27FC236}">
                <a16:creationId xmlns:a16="http://schemas.microsoft.com/office/drawing/2014/main" id="{BA40C16C-C703-499F-8916-D3AA517DFCF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Brush/>
                    </a14:imgEffect>
                  </a14:imgLayer>
                </a14:imgProps>
              </a:ext>
            </a:extLst>
          </a:blip>
          <a:srcRect l="1215" r="2116"/>
          <a:stretch/>
        </p:blipFill>
        <p:spPr>
          <a:xfrm rot="-2700000">
            <a:off x="231377" y="1703104"/>
            <a:ext cx="2939909" cy="2687626"/>
          </a:xfrm>
          <a:prstGeom prst="hear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5" name="Explosion 14"/>
          <p:cNvSpPr/>
          <p:nvPr/>
        </p:nvSpPr>
        <p:spPr>
          <a:xfrm>
            <a:off x="2349018" y="3071810"/>
            <a:ext cx="4445965" cy="3371136"/>
          </a:xfrm>
          <a:prstGeom prst="irregularSeal1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fr-CA"/>
              <a:t>Pour égayer</a:t>
            </a:r>
          </a:p>
          <a:p>
            <a:pPr algn="ctr"/>
            <a:r>
              <a:rPr lang="fr-CA"/>
              <a:t> vos fêtes</a:t>
            </a:r>
          </a:p>
          <a:p>
            <a:pPr algn="ctr"/>
            <a:r>
              <a:rPr lang="fr-CA"/>
              <a:t>d’enfants…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MAMUSE</a:t>
            </a:r>
            <a:endParaRPr lang="fr-FR" dirty="0"/>
          </a:p>
        </p:txBody>
      </p:sp>
      <p:sp>
        <p:nvSpPr>
          <p:cNvPr id="4105" name="Rectangle 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Amusements pour enfants</a:t>
            </a:r>
          </a:p>
          <a:p>
            <a:pPr marL="0" indent="0">
              <a:buNone/>
            </a:pPr>
            <a:endParaRPr lang="fr-CA"/>
          </a:p>
          <a:p>
            <a:r>
              <a:rPr lang="fr-CA"/>
              <a:t>Kiosques alimentaires</a:t>
            </a:r>
            <a:endParaRPr lang="fr-CA" dirty="0"/>
          </a:p>
        </p:txBody>
      </p:sp>
      <p:pic>
        <p:nvPicPr>
          <p:cNvPr id="7" name="Image 6" descr="cornet.jpg"/>
          <p:cNvPicPr>
            <a:picLocks noChangeAspect="1"/>
          </p:cNvPicPr>
          <p:nvPr/>
        </p:nvPicPr>
        <p:blipFill rotWithShape="1">
          <a:blip r:embed="rId2"/>
          <a:srcRect l="-8606" t="-8606" r="-8606" b="-8606"/>
          <a:stretch/>
        </p:blipFill>
        <p:spPr>
          <a:xfrm>
            <a:off x="183750" y="2643028"/>
            <a:ext cx="972000" cy="9756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Image 8" descr="parachute.jpg"/>
          <p:cNvPicPr>
            <a:picLocks noChangeAspect="1"/>
          </p:cNvPicPr>
          <p:nvPr/>
        </p:nvPicPr>
        <p:blipFill rotWithShape="1">
          <a:blip r:embed="rId3"/>
          <a:srcRect l="-14556" t="-14556" r="-14556" b="-14556"/>
          <a:stretch/>
        </p:blipFill>
        <p:spPr>
          <a:xfrm>
            <a:off x="183750" y="1460852"/>
            <a:ext cx="972000" cy="97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Image 2" descr="Une image contenant intérieur, bâtiment, plafond, très coloré&#10;&#10;Description générée automatiquement">
            <a:extLst>
              <a:ext uri="{FF2B5EF4-FFF2-40B4-BE49-F238E27FC236}">
                <a16:creationId xmlns:a16="http://schemas.microsoft.com/office/drawing/2014/main" id="{69488662-1AC7-4A86-9343-2E8286DFF3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634" y="3357352"/>
            <a:ext cx="4225846" cy="3240000"/>
          </a:xfrm>
          <a:prstGeom prst="flowChartDocument">
            <a:avLst/>
          </a:prstGeom>
          <a:ln w="149225">
            <a:gradFill>
              <a:gsLst>
                <a:gs pos="0">
                  <a:schemeClr val="tx2"/>
                </a:gs>
                <a:gs pos="50000">
                  <a:schemeClr val="accent4"/>
                </a:gs>
                <a:gs pos="100000">
                  <a:schemeClr val="accent5"/>
                </a:gs>
              </a:gsLst>
              <a:lin ang="5400000" scaled="1"/>
            </a:gradFill>
            <a:prstDash val="sysDash"/>
          </a:ln>
          <a:scene3d>
            <a:camera prst="orthographicFront"/>
            <a:lightRig rig="threePt" dir="t"/>
          </a:scene3d>
          <a:sp3d>
            <a:bevelT prst="convex"/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Amusements pour enfants</a:t>
            </a:r>
          </a:p>
        </p:txBody>
      </p:sp>
      <p:sp>
        <p:nvSpPr>
          <p:cNvPr id="5131" name="Rectangle 1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Structures gonflables</a:t>
            </a:r>
          </a:p>
          <a:p>
            <a:r>
              <a:rPr lang="fr-CA" dirty="0"/>
              <a:t>Train de promenade</a:t>
            </a:r>
          </a:p>
          <a:p>
            <a:r>
              <a:rPr lang="fr-CA" dirty="0"/>
              <a:t>Autres divertissements</a:t>
            </a:r>
          </a:p>
        </p:txBody>
      </p:sp>
      <p:pic>
        <p:nvPicPr>
          <p:cNvPr id="6" name="Image 5" descr="parachute.jpg">
            <a:extLst>
              <a:ext uri="{FF2B5EF4-FFF2-40B4-BE49-F238E27FC236}">
                <a16:creationId xmlns:a16="http://schemas.microsoft.com/office/drawing/2014/main" id="{593C0913-94F0-4C0B-B6AF-14D84D4D6D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4556" t="-14556" r="-14556" b="-14556"/>
          <a:stretch/>
        </p:blipFill>
        <p:spPr>
          <a:xfrm>
            <a:off x="715473" y="2636912"/>
            <a:ext cx="972000" cy="97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4" name="Groupe 3">
            <a:extLst>
              <a:ext uri="{FF2B5EF4-FFF2-40B4-BE49-F238E27FC236}">
                <a16:creationId xmlns:a16="http://schemas.microsoft.com/office/drawing/2014/main" id="{24E73D64-53CC-4BEA-8CFD-E579B1871890}"/>
              </a:ext>
            </a:extLst>
          </p:cNvPr>
          <p:cNvGrpSpPr/>
          <p:nvPr/>
        </p:nvGrpSpPr>
        <p:grpSpPr>
          <a:xfrm>
            <a:off x="2483768" y="4509120"/>
            <a:ext cx="4267200" cy="1125787"/>
            <a:chOff x="2438400" y="5732213"/>
            <a:chExt cx="4267200" cy="1125787"/>
          </a:xfrm>
        </p:grpSpPr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5DC03530-F2E7-416A-85B0-B8779138CA95}"/>
                </a:ext>
              </a:extLst>
            </p:cNvPr>
            <p:cNvGrpSpPr/>
            <p:nvPr/>
          </p:nvGrpSpPr>
          <p:grpSpPr>
            <a:xfrm>
              <a:off x="2438400" y="5867400"/>
              <a:ext cx="4267200" cy="990600"/>
              <a:chOff x="2438400" y="5867400"/>
              <a:chExt cx="4267200" cy="990600"/>
            </a:xfrm>
          </p:grpSpPr>
          <p:sp>
            <p:nvSpPr>
              <p:cNvPr id="5129" name="Line 9"/>
              <p:cNvSpPr>
                <a:spLocks noChangeShapeType="1"/>
              </p:cNvSpPr>
              <p:nvPr/>
            </p:nvSpPr>
            <p:spPr bwMode="auto">
              <a:xfrm>
                <a:off x="2438400" y="6019800"/>
                <a:ext cx="4267200" cy="1588"/>
              </a:xfrm>
              <a:prstGeom prst="line">
                <a:avLst/>
              </a:prstGeom>
              <a:ln w="66675" cmpd="tri">
                <a:prstDash val="sysDash"/>
                <a:headEnd type="diamond" w="lg" len="lg"/>
                <a:tailEnd type="diamond" w="lg" len="lg"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fr-FR"/>
              </a:p>
            </p:txBody>
          </p:sp>
          <p:sp>
            <p:nvSpPr>
              <p:cNvPr id="5128" name="AutoShape 8"/>
              <p:cNvSpPr>
                <a:spLocks noChangeArrowheads="1"/>
              </p:cNvSpPr>
              <p:nvPr/>
            </p:nvSpPr>
            <p:spPr bwMode="auto">
              <a:xfrm flipV="1">
                <a:off x="3924300" y="5867400"/>
                <a:ext cx="1295400" cy="990600"/>
              </a:xfrm>
              <a:prstGeom prst="triangle">
                <a:avLst>
                  <a:gd name="adj" fmla="val 50000"/>
                </a:avLst>
              </a:prstGeom>
              <a:ln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fr-FR"/>
              </a:p>
            </p:txBody>
          </p:sp>
        </p:grp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D14BD558-12EB-4B9A-BB90-E82561D2A0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0466" y="5732213"/>
              <a:ext cx="1083068" cy="1080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path" presetSubtype="0" repeatCount="200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33333E-6 C -4.72222E-6 0.03311 0.02709 0.05996 0.06007 0.05996 C 0.09896 0.05996 0.11303 0.0301 0.11893 0.01204 L 0.125 -0.01203 C 0.13108 -0.03009 0.14601 -0.05995 0.18994 -0.05995 C 0.21806 -0.05995 0.25 -0.0331 0.25 -3.33333E-6 C 0.25 0.03311 0.21806 0.05996 0.18994 0.05996 C 0.14601 0.05996 0.13108 0.0301 0.125 0.01204 L 0.11893 -0.01203 C 0.11303 -0.03009 0.09896 -0.05995 0.06007 -0.05995 C 0.02709 -0.05995 -4.72222E-6 -0.0331 -4.72222E-6 -3.33333E-6 Z " pathEditMode="relative" rAng="0" ptsTypes="AAAAAAAAA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bg2">
                <a:shade val="92000"/>
                <a:satMod val="170000"/>
                <a:lumMod val="96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1295ED52-E90A-465D-88C0-893C6EF48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7" name="Picture 2">
            <a:extLst>
              <a:ext uri="{FF2B5EF4-FFF2-40B4-BE49-F238E27FC236}">
                <a16:creationId xmlns:a16="http://schemas.microsoft.com/office/drawing/2014/main" id="{2921021B-E928-4355-9554-162D5B68A1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 descr="cornet.jpg">
            <a:extLst>
              <a:ext uri="{FF2B5EF4-FFF2-40B4-BE49-F238E27FC236}">
                <a16:creationId xmlns:a16="http://schemas.microsoft.com/office/drawing/2014/main" id="{A868C348-FADB-40B4-804E-90CFF855FA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587" r="24729" b="-1"/>
          <a:stretch/>
        </p:blipFill>
        <p:spPr>
          <a:xfrm>
            <a:off x="20" y="10"/>
            <a:ext cx="3052896" cy="685799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0C98F1ED-E15E-4A4F-A33F-1F14053F6F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197" name="Rectangle 5"/>
          <p:cNvSpPr>
            <a:spLocks noGrp="1" noChangeArrowheads="1"/>
          </p:cNvSpPr>
          <p:nvPr>
            <p:ph type="title"/>
          </p:nvPr>
        </p:nvSpPr>
        <p:spPr>
          <a:xfrm>
            <a:off x="3348787" y="618517"/>
            <a:ext cx="5004665" cy="1596177"/>
          </a:xfrm>
        </p:spPr>
        <p:txBody>
          <a:bodyPr>
            <a:normAutofit/>
          </a:bodyPr>
          <a:lstStyle/>
          <a:p>
            <a:r>
              <a:rPr lang="fr-CA"/>
              <a:t>Kiosques alimentaires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idx="1"/>
          </p:nvPr>
        </p:nvSpPr>
        <p:spPr>
          <a:xfrm>
            <a:off x="3348786" y="2367092"/>
            <a:ext cx="5004665" cy="3424107"/>
          </a:xfrm>
        </p:spPr>
        <p:txBody>
          <a:bodyPr>
            <a:normAutofit/>
          </a:bodyPr>
          <a:lstStyle/>
          <a:p>
            <a:r>
              <a:rPr lang="fr-CA"/>
              <a:t>Mousse, pop-corn, pommes de tire, crème glacée, jus, barbotines et autres friandises</a:t>
            </a:r>
          </a:p>
          <a:p>
            <a:r>
              <a:rPr lang="fr-CA"/>
              <a:t>Oreilles d’éléphant et patates en fleurs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2971C7DD-6CA4-4C72-AB0A-8DE10B613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055679" y="0"/>
            <a:ext cx="0" cy="6858000"/>
          </a:xfrm>
          <a:prstGeom prst="line">
            <a:avLst/>
          </a:prstGeom>
          <a:ln w="82550" cap="sq">
            <a:solidFill>
              <a:srgbClr val="D9D9D9"/>
            </a:solidFill>
            <a:miter lim="800000"/>
          </a:ln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BFBFBF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MAGICHA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6859" y="2027238"/>
            <a:ext cx="4175125" cy="4221162"/>
          </a:xfrm>
          <a:prstGeom prst="ellipse">
            <a:avLst/>
          </a:prstGeom>
          <a:blipFill>
            <a:blip r:embed="rId3"/>
            <a:stretch>
              <a:fillRect l="-25000" r="-25000"/>
            </a:stretch>
          </a:blipFill>
          <a:ln w="63500" cap="rnd">
            <a:solidFill>
              <a:schemeClr val="accent2">
                <a:lumMod val="75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2" name="Groupe 1"/>
          <p:cNvGrpSpPr/>
          <p:nvPr/>
        </p:nvGrpSpPr>
        <p:grpSpPr>
          <a:xfrm>
            <a:off x="0" y="0"/>
            <a:ext cx="7715272" cy="6858000"/>
            <a:chOff x="0" y="0"/>
            <a:chExt cx="7715272" cy="6858000"/>
          </a:xfrm>
        </p:grpSpPr>
        <p:sp>
          <p:nvSpPr>
            <p:cNvPr id="6" name="ZoneTexte 5"/>
            <p:cNvSpPr txBox="1"/>
            <p:nvPr/>
          </p:nvSpPr>
          <p:spPr>
            <a:xfrm>
              <a:off x="2786050" y="428604"/>
              <a:ext cx="4929222" cy="1015663"/>
            </a:xfrm>
            <a:prstGeom prst="rect">
              <a:avLst/>
            </a:prstGeom>
            <a:noFill/>
          </p:spPr>
          <p:txBody>
            <a:bodyPr wrap="square" rtlCol="0">
              <a:prstTxWarp prst="textWave1">
                <a:avLst/>
              </a:prstTxWarp>
              <a:spAutoFit/>
            </a:bodyPr>
            <a:lstStyle/>
            <a:p>
              <a:r>
                <a:rPr lang="fr-CA" sz="6000" b="1" dirty="0">
                  <a:ln w="900" cmpd="sng">
                    <a:solidFill>
                      <a:schemeClr val="accent1">
                        <a:satMod val="190000"/>
                        <a:alpha val="55000"/>
                      </a:schemeClr>
                    </a:solidFill>
                    <a:prstDash val="solid"/>
                  </a:ln>
                  <a:solidFill>
                    <a:schemeClr val="accent1">
                      <a:satMod val="200000"/>
                      <a:tint val="3000"/>
                    </a:schemeClr>
                  </a:solidFill>
                  <a:effectLst>
                    <a:innerShdw blurRad="101600" dist="76200" dir="5400000">
                      <a:schemeClr val="accent1">
                        <a:satMod val="190000"/>
                        <a:tint val="100000"/>
                        <a:alpha val="74000"/>
                      </a:schemeClr>
                    </a:innerShdw>
                  </a:effectLst>
                  <a:latin typeface="+mj-lt"/>
                </a:rPr>
                <a:t>Animation</a:t>
              </a:r>
              <a:endParaRPr lang="fr-FR" sz="6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endParaRPr>
            </a:p>
          </p:txBody>
        </p:sp>
        <p:sp>
          <p:nvSpPr>
            <p:cNvPr id="7" name="ZoneTexte 6"/>
            <p:cNvSpPr txBox="1"/>
            <p:nvPr/>
          </p:nvSpPr>
          <p:spPr>
            <a:xfrm>
              <a:off x="0" y="0"/>
              <a:ext cx="1134285" cy="6858000"/>
            </a:xfrm>
            <a:prstGeom prst="rect">
              <a:avLst/>
            </a:prstGeom>
            <a:noFill/>
          </p:spPr>
          <p:txBody>
            <a:bodyPr vert="wordArtVert" wrap="square" rtlCol="0">
              <a:spAutoFit/>
            </a:bodyPr>
            <a:lstStyle/>
            <a:p>
              <a:r>
                <a:rPr lang="fr-CA" sz="5200" kern="200" spc="-1000" dirty="0">
                  <a:ln w="28575">
                    <a:solidFill>
                      <a:schemeClr val="tx1"/>
                    </a:solidFill>
                    <a:prstDash val="sysDot"/>
                  </a:ln>
                  <a:latin typeface="+mj-lt"/>
                </a:rPr>
                <a:t>FORFAITS</a:t>
              </a:r>
              <a:endParaRPr lang="fr-FR" sz="5200" kern="200" spc="-1000" dirty="0">
                <a:ln w="28575">
                  <a:solidFill>
                    <a:schemeClr val="tx1"/>
                  </a:solidFill>
                  <a:prstDash val="sysDot"/>
                </a:ln>
                <a:latin typeface="+mj-lt"/>
              </a:endParaRPr>
            </a:p>
          </p:txBody>
        </p:sp>
      </p:grpSp>
      <p:sp>
        <p:nvSpPr>
          <p:cNvPr id="9" name="ZoneTexte 8"/>
          <p:cNvSpPr txBox="1"/>
          <p:nvPr/>
        </p:nvSpPr>
        <p:spPr>
          <a:xfrm rot="19500000">
            <a:off x="5559775" y="2601646"/>
            <a:ext cx="2603854" cy="193899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fr-CA" sz="4000" b="1" i="1" dirty="0">
                <a:solidFill>
                  <a:srgbClr val="C00000"/>
                </a:solidFill>
                <a:latin typeface="+mn-lt"/>
              </a:rPr>
              <a:t>Duo : 125 $</a:t>
            </a:r>
          </a:p>
          <a:p>
            <a:pPr eaLnBrk="0" hangingPunct="0">
              <a:lnSpc>
                <a:spcPct val="150000"/>
              </a:lnSpc>
            </a:pPr>
            <a:r>
              <a:rPr lang="fr-CA" sz="4000" b="1" i="1" dirty="0">
                <a:solidFill>
                  <a:srgbClr val="C00000"/>
                </a:solidFill>
                <a:latin typeface="+mn-lt"/>
              </a:rPr>
              <a:t>Trio : 175 $</a:t>
            </a:r>
            <a:endParaRPr lang="fr-FR" sz="40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8" name="Picture 2" descr="MAGICHA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1254933" y="162435"/>
            <a:ext cx="1531117" cy="15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00"/>
                            </p:stCondLst>
                            <p:childTnLst>
                              <p:par>
                                <p:cTn id="19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800"/>
                            </p:stCondLst>
                            <p:childTnLst>
                              <p:par>
                                <p:cTn id="24" presetID="55" presetClass="path" presetSubtype="0" accel="50000" decel="50000" autoRev="1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C 0.004 -0.067 -0.046 -0.125 -0.113 -0.129 C -0.177 -0.134 -0.237 -0.089 -0.241 -0.024 C -0.246 0.036 -0.204 0.092 -0.144 0.096 C -0.089 0.099 -0.037 0.062 -0.033 0.006 C -0.029 -0.045 -0.064 -0.093 -0.115 -0.097 C -0.162 -0.1 -0.206 -0.069 -0.209 -0.022 C -0.212 0.02 -0.184 0.061 -0.142 0.063 C -0.104 0.066 -0.068 0.042 -0.065 0.004 C -0.063 -0.03 -0.084 -0.063 -0.117 -0.065 C -0.146 -0.067 -0.175 -0.049 -0.177 -0.02 C -0.179 0.005 -0.164 0.029 -0.14 0.031 C -0.12 0.033 -0.099 0.022 -0.098 0.002 C -0.096 -0.014 -0.104 -0.031 -0.119 -0.033 C -0.131 -0.033 -0.143 -0.029 -0.145 -0.018 C -0.146 -0.011 -0.144 -0.004 -0.138 -0.001 C -0.135 0 -0.133 0 -0.13 -0.001 E" pathEditMode="relative" ptsTypes="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9" grpId="3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2740732" y="1517498"/>
            <a:ext cx="3662536" cy="2896716"/>
          </a:xfrm>
          <a:prstGeom prst="star8">
            <a:avLst/>
          </a:prstGeom>
          <a:solidFill>
            <a:schemeClr val="accent2">
              <a:lumMod val="60000"/>
              <a:lumOff val="40000"/>
            </a:schemeClr>
          </a:solidFill>
          <a:ln w="136525"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15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114300">
              <a:prstClr val="black"/>
            </a:innerShdw>
            <a:reflection blurRad="6350" stA="50000" endA="300" endPos="30000" dist="76200" dir="5400000" sy="-100000" algn="bl" rotWithShape="0"/>
            <a:softEdge rad="31750"/>
          </a:effectLst>
        </p:spPr>
        <p:txBody>
          <a:bodyPr anchor="ctr"/>
          <a:lstStyle/>
          <a:p>
            <a:pPr algn="ctr"/>
            <a:r>
              <a:rPr lang="fr-CA" sz="2400" dirty="0">
                <a:ln w="0"/>
                <a:solidFill>
                  <a:schemeClr val="accent4"/>
                </a:solidFill>
                <a:effectLst>
                  <a:reflection blurRad="6350" stA="53000" endA="300" endPos="35500" dir="5400000" sy="-90000" algn="bl" rotWithShape="0"/>
                </a:effectLst>
              </a:rPr>
              <a:t>La touche magique pour une activité réussie!</a:t>
            </a: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876300" y="4781550"/>
            <a:ext cx="7391400" cy="1676400"/>
          </a:xfrm>
          <a:prstGeom prst="diamond">
            <a:avLst/>
          </a:prstGeom>
          <a:solidFill>
            <a:schemeClr val="accent2">
              <a:lumMod val="60000"/>
              <a:lumOff val="40000"/>
            </a:schemeClr>
          </a:solidFill>
          <a:ln w="136525"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15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114300">
              <a:prstClr val="black"/>
            </a:innerShdw>
            <a:softEdge rad="31750"/>
          </a:effectLst>
          <a:scene3d>
            <a:camera prst="orthographicFront"/>
            <a:lightRig rig="harsh" dir="t"/>
          </a:scene3d>
          <a:sp3d extrusionH="254000">
            <a:bevelT w="152400"/>
            <a:extrusionClr>
              <a:schemeClr val="accent2">
                <a:lumMod val="60000"/>
                <a:lumOff val="40000"/>
              </a:schemeClr>
            </a:extrusionClr>
          </a:sp3d>
        </p:spPr>
        <p:txBody>
          <a:bodyPr anchor="ctr">
            <a:flatTx/>
          </a:bodyPr>
          <a:lstStyle/>
          <a:p>
            <a:pPr algn="ctr"/>
            <a:r>
              <a:rPr lang="fr-CA" b="1" dirty="0">
                <a:ln/>
                <a:solidFill>
                  <a:schemeClr val="accent3"/>
                </a:solidFill>
              </a:rPr>
              <a:t>819 376-4020</a:t>
            </a:r>
          </a:p>
        </p:txBody>
      </p:sp>
      <p:sp>
        <p:nvSpPr>
          <p:cNvPr id="6" name="Titre 5"/>
          <p:cNvSpPr txBox="1">
            <a:spLocks/>
          </p:cNvSpPr>
          <p:nvPr/>
        </p:nvSpPr>
        <p:spPr>
          <a:xfrm>
            <a:off x="1512000" y="178718"/>
            <a:ext cx="6120000" cy="9000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MAMUSE</a:t>
            </a:r>
            <a:endParaRPr lang="fr-FR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8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8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5000" fill="hold"/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0" fill="hold"/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8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5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8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allAtOnce" animBg="1"/>
      <p:bldP spid="10243" grpId="1" build="allAtOnce" animBg="1"/>
      <p:bldP spid="10244" grpId="0" animBg="1"/>
      <p:bldP spid="10244" grpId="1" animBg="1"/>
      <p:bldP spid="10244" grpId="2" animBg="1"/>
      <p:bldP spid="6" grpId="0"/>
      <p:bldP spid="6" grpId="1"/>
    </p:bldLst>
  </p:timing>
</p:sld>
</file>

<file path=ppt/theme/theme1.xml><?xml version="1.0" encoding="utf-8"?>
<a:theme xmlns:a="http://schemas.openxmlformats.org/drawingml/2006/main" name="Ronds dans l’eau">
  <a:themeElements>
    <a:clrScheme name="Ronds dans l’eau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Ronds dans l’eau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onds dans l’eau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ppt/theme/theme2.xml><?xml version="1.0" encoding="utf-8"?>
<a:theme xmlns:a="http://schemas.openxmlformats.org/drawingml/2006/main" name="1_Ronds dans l’eau">
  <a:themeElements>
    <a:clrScheme name="Ronds dans l’eau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Ronds dans l’eau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onds dans l’eau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Ronds dans l’eau</Template>
  <TotalTime>3914</TotalTime>
  <Words>84</Words>
  <Application>Microsoft Office PowerPoint</Application>
  <PresentationFormat>Affichage à l'écran (4:3)</PresentationFormat>
  <Paragraphs>24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Tw Cen MT</vt:lpstr>
      <vt:lpstr>Ronds dans l’eau</vt:lpstr>
      <vt:lpstr>1_Ronds dans l’eau</vt:lpstr>
      <vt:lpstr>Bienvenue dans un monde fantastique</vt:lpstr>
      <vt:lpstr>Surprises et étonnements vous attendent</vt:lpstr>
      <vt:lpstr>MAMUSE</vt:lpstr>
      <vt:lpstr>Amusements pour enfants</vt:lpstr>
      <vt:lpstr>Kiosques alimentaires</vt:lpstr>
      <vt:lpstr>Présentation PowerPoint</vt:lpstr>
      <vt:lpstr>Présentation PowerPoint</vt:lpstr>
    </vt:vector>
  </TitlesOfParts>
  <Company>Gestion Nicole Benoit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Bienvenue dans un monde fantastique!</dc:title>
  <dc:creator>Jocelyne Roberge</dc:creator>
  <cp:lastModifiedBy>Jocelyne</cp:lastModifiedBy>
  <cp:revision>186</cp:revision>
  <dcterms:created xsi:type="dcterms:W3CDTF">2000-07-11T18:46:33Z</dcterms:created>
  <dcterms:modified xsi:type="dcterms:W3CDTF">2021-02-10T15:02:11Z</dcterms:modified>
</cp:coreProperties>
</file>